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0" r:id="rId4"/>
    <p:sldId id="272" r:id="rId5"/>
    <p:sldId id="280" r:id="rId6"/>
    <p:sldId id="263" r:id="rId7"/>
    <p:sldId id="265" r:id="rId8"/>
    <p:sldId id="273" r:id="rId9"/>
    <p:sldId id="281" r:id="rId10"/>
    <p:sldId id="270" r:id="rId11"/>
    <p:sldId id="274" r:id="rId12"/>
    <p:sldId id="282" r:id="rId13"/>
    <p:sldId id="266" r:id="rId14"/>
    <p:sldId id="267" r:id="rId15"/>
    <p:sldId id="275" r:id="rId16"/>
    <p:sldId id="283" r:id="rId17"/>
    <p:sldId id="271" r:id="rId18"/>
    <p:sldId id="276" r:id="rId19"/>
    <p:sldId id="284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C2ED2-E41A-7A49-900E-25B204123C08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2106E-4E61-644C-91B8-928CFD4D68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581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FA255-49C0-4ABD-997D-FC13FDF07DA8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88768-6BDE-44C5-8E48-8DDB8693A5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0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88768-6BDE-44C5-8E48-8DDB8693A5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57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696" y="1412776"/>
            <a:ext cx="7117180" cy="1470025"/>
          </a:xfrm>
        </p:spPr>
        <p:txBody>
          <a:bodyPr anchor="b"/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4725144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848341"/>
            <a:ext cx="7018939" cy="9244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5320" y="1825835"/>
            <a:ext cx="7123080" cy="40514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3534" y="980728"/>
            <a:ext cx="1472962" cy="518532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3415" y="980728"/>
            <a:ext cx="5467557" cy="518532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7" y="3308581"/>
            <a:ext cx="6722973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7" y="4777381"/>
            <a:ext cx="6722973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835961"/>
            <a:ext cx="7123080" cy="9244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688" y="1969986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7527" y="1969986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902" y="936571"/>
            <a:ext cx="7018939" cy="924475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100" y="1973165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3648" y="2549427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272" y="1973165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7486" y="2549427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064365"/>
            <a:ext cx="7018939" cy="9244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15" y="89435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6627" y="89435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3415" y="208021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130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8130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grpSp>
        <p:nvGrpSpPr>
          <p:cNvPr id="17" name="Group 16"/>
          <p:cNvGrpSpPr/>
          <p:nvPr/>
        </p:nvGrpSpPr>
        <p:grpSpPr>
          <a:xfrm>
            <a:off x="5377450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535488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5696" y="776333"/>
            <a:ext cx="7018939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687" y="1807361"/>
            <a:ext cx="6370867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8343" y="6492875"/>
            <a:ext cx="148215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92875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Communauté de Communes de la Presqu'île de Rhuys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835696" y="1886967"/>
            <a:ext cx="7117180" cy="1470025"/>
          </a:xfrm>
        </p:spPr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Suivi des espèces emblématiques du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SCoT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de la Presqu’île de Rhuys 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le Crapaud calamite et le Pélodyte ponctué</a:t>
            </a:r>
            <a:endParaRPr lang="fr-FR" sz="2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907704" y="5733256"/>
            <a:ext cx="7117180" cy="861420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/>
              <a:t>Bilan du suivi </a:t>
            </a:r>
            <a:r>
              <a:rPr lang="fr-FR" sz="2800" dirty="0" smtClean="0"/>
              <a:t>2016</a:t>
            </a:r>
            <a:endParaRPr lang="fr-FR" sz="28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4371240"/>
            <a:ext cx="911548" cy="641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47342"/>
            <a:ext cx="911548" cy="5352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746133"/>
            <a:ext cx="2520151" cy="189205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3718422"/>
            <a:ext cx="2522736" cy="18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0200"/>
            <a:ext cx="9144000" cy="6472238"/>
          </a:xfrm>
        </p:spPr>
      </p:pic>
    </p:spTree>
    <p:extLst>
      <p:ext uri="{BB962C8B-B14F-4D97-AF65-F5344CB8AC3E}">
        <p14:creationId xmlns:p14="http://schemas.microsoft.com/office/powerpoint/2010/main" val="24112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64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résultats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le Pélodyte ponctué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4371240"/>
            <a:ext cx="911548" cy="6418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47342"/>
            <a:ext cx="911548" cy="5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8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270"/>
            <a:ext cx="9144000" cy="64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9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</a:t>
            </a:r>
            <a:br>
              <a:rPr lang="fr-FR" dirty="0" smtClean="0"/>
            </a:br>
            <a:r>
              <a:rPr lang="fr-FR" dirty="0" smtClean="0"/>
              <a:t>de la prospection terrain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méthode et l’échantillonnage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4371240"/>
            <a:ext cx="911548" cy="641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47342"/>
            <a:ext cx="911548" cy="5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270"/>
            <a:ext cx="9144000" cy="64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9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résultats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le Crapaud calamite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4371240"/>
            <a:ext cx="911548" cy="6418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47342"/>
            <a:ext cx="911548" cy="5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0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18/05/2016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Communauté de Communes de la Presqu'île de Rhuys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573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PPT_N2000penerf">
  <a:themeElements>
    <a:clrScheme name="Contiguïté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theme_PPT_N2000penerf</Template>
  <TotalTime>280</TotalTime>
  <Words>205</Words>
  <Application>Microsoft Macintosh PowerPoint</Application>
  <PresentationFormat>Présentation à l'écran (4:3)</PresentationFormat>
  <Paragraphs>47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Calibri</vt:lpstr>
      <vt:lpstr>Courier New</vt:lpstr>
      <vt:lpstr>Trebuchet MS</vt:lpstr>
      <vt:lpstr>Verdana</vt:lpstr>
      <vt:lpstr>Wingdings 2</vt:lpstr>
      <vt:lpstr>Arial</vt:lpstr>
      <vt:lpstr>theme_PPT_N2000penerf</vt:lpstr>
      <vt:lpstr>Suivi des espèces emblématiques du SCoT de la Presqu’île de Rhuys :  le Crapaud calamite et le Pélodyte ponctué</vt:lpstr>
      <vt:lpstr>Présentation  de la prospection terrain</vt:lpstr>
      <vt:lpstr>Présentation PowerPoint</vt:lpstr>
      <vt:lpstr>Présentation PowerPoint</vt:lpstr>
      <vt:lpstr>Présentation PowerPoint</vt:lpstr>
      <vt:lpstr>Les résultats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résultats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 des espèces emblématiques du SCoT de la Presqu’île de Rhuys :  le Crapaud calamite et le Pélodyte ponctué</dc:title>
  <dc:creator>SIG Volant</dc:creator>
  <cp:lastModifiedBy>PNR Golfe du Morbihan</cp:lastModifiedBy>
  <cp:revision>26</cp:revision>
  <cp:lastPrinted>2016-05-13T16:46:22Z</cp:lastPrinted>
  <dcterms:created xsi:type="dcterms:W3CDTF">2014-11-03T13:26:28Z</dcterms:created>
  <dcterms:modified xsi:type="dcterms:W3CDTF">2016-05-13T16:46:27Z</dcterms:modified>
</cp:coreProperties>
</file>